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281" r:id="rId24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36" autoAdjust="0"/>
    <p:restoredTop sz="94660"/>
  </p:normalViewPr>
  <p:slideViewPr>
    <p:cSldViewPr snapToGrid="0">
      <p:cViewPr varScale="1">
        <p:scale>
          <a:sx n="66" d="100"/>
          <a:sy n="66" d="100"/>
        </p:scale>
        <p:origin x="257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Modifier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75781-E234-4176-A3FC-207AE6AB39EA}" type="datetimeFigureOut">
              <a:rPr lang="fr-FR" smtClean="0"/>
              <a:t>25/11/2022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C449E-F0B7-430B-A2E1-1B005CA4ECA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073884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75781-E234-4176-A3FC-207AE6AB39EA}" type="datetimeFigureOut">
              <a:rPr lang="fr-FR" smtClean="0"/>
              <a:t>25/11/2022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C449E-F0B7-430B-A2E1-1B005CA4ECA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378085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75781-E234-4176-A3FC-207AE6AB39EA}" type="datetimeFigureOut">
              <a:rPr lang="fr-FR" smtClean="0"/>
              <a:t>25/11/2022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C449E-F0B7-430B-A2E1-1B005CA4ECA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616068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75781-E234-4176-A3FC-207AE6AB39EA}" type="datetimeFigureOut">
              <a:rPr lang="fr-FR" smtClean="0"/>
              <a:t>25/11/2022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C449E-F0B7-430B-A2E1-1B005CA4ECA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77284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75781-E234-4176-A3FC-207AE6AB39EA}" type="datetimeFigureOut">
              <a:rPr lang="fr-FR" smtClean="0"/>
              <a:t>25/11/2022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C449E-F0B7-430B-A2E1-1B005CA4ECA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812585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75781-E234-4176-A3FC-207AE6AB39EA}" type="datetimeFigureOut">
              <a:rPr lang="fr-FR" smtClean="0"/>
              <a:t>25/11/2022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C449E-F0B7-430B-A2E1-1B005CA4ECA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246407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75781-E234-4176-A3FC-207AE6AB39EA}" type="datetimeFigureOut">
              <a:rPr lang="fr-FR" smtClean="0"/>
              <a:t>25/11/2022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C449E-F0B7-430B-A2E1-1B005CA4ECA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546278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75781-E234-4176-A3FC-207AE6AB39EA}" type="datetimeFigureOut">
              <a:rPr lang="fr-FR" smtClean="0"/>
              <a:t>25/11/2022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C449E-F0B7-430B-A2E1-1B005CA4ECA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165432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75781-E234-4176-A3FC-207AE6AB39EA}" type="datetimeFigureOut">
              <a:rPr lang="fr-FR" smtClean="0"/>
              <a:t>25/11/2022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C449E-F0B7-430B-A2E1-1B005CA4ECA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659198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75781-E234-4176-A3FC-207AE6AB39EA}" type="datetimeFigureOut">
              <a:rPr lang="fr-FR" smtClean="0"/>
              <a:t>25/11/2022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C449E-F0B7-430B-A2E1-1B005CA4ECA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713895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75781-E234-4176-A3FC-207AE6AB39EA}" type="datetimeFigureOut">
              <a:rPr lang="fr-FR" smtClean="0"/>
              <a:t>25/11/2022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C449E-F0B7-430B-A2E1-1B005CA4ECA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225337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075781-E234-4176-A3FC-207AE6AB39EA}" type="datetimeFigureOut">
              <a:rPr lang="fr-FR" smtClean="0"/>
              <a:t>25/11/2022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DC449E-F0B7-430B-A2E1-1B005CA4ECA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035118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/>
          <p:cNvSpPr txBox="1"/>
          <p:nvPr/>
        </p:nvSpPr>
        <p:spPr>
          <a:xfrm>
            <a:off x="464457" y="508000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A</a:t>
            </a: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843313"/>
            <a:ext cx="12198658" cy="3033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574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/>
          <p:cNvSpPr txBox="1"/>
          <p:nvPr/>
        </p:nvSpPr>
        <p:spPr>
          <a:xfrm>
            <a:off x="464457" y="508000"/>
            <a:ext cx="258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J</a:t>
            </a:r>
            <a:endParaRPr lang="fr-FR" dirty="0" smtClean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99833"/>
            <a:ext cx="12192000" cy="3060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3021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/>
          <p:cNvSpPr txBox="1"/>
          <p:nvPr/>
        </p:nvSpPr>
        <p:spPr>
          <a:xfrm>
            <a:off x="464457" y="508000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K</a:t>
            </a:r>
            <a:endParaRPr lang="fr-FR" dirty="0" smtClean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70340"/>
            <a:ext cx="12178738" cy="3014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9341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/>
          <p:cNvSpPr txBox="1"/>
          <p:nvPr/>
        </p:nvSpPr>
        <p:spPr>
          <a:xfrm>
            <a:off x="464457" y="508000"/>
            <a:ext cx="282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</a:t>
            </a:r>
            <a:endParaRPr lang="fr-FR" dirty="0" smtClean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76" y="2037806"/>
            <a:ext cx="12036246" cy="2987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8215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/>
          <p:cNvSpPr txBox="1"/>
          <p:nvPr/>
        </p:nvSpPr>
        <p:spPr>
          <a:xfrm>
            <a:off x="464457" y="508000"/>
            <a:ext cx="381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M</a:t>
            </a: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47" y="1829235"/>
            <a:ext cx="12096071" cy="3056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8879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/>
          <p:cNvSpPr txBox="1"/>
          <p:nvPr/>
        </p:nvSpPr>
        <p:spPr>
          <a:xfrm>
            <a:off x="464457" y="508000"/>
            <a:ext cx="333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N</a:t>
            </a:r>
            <a:endParaRPr lang="fr-FR" dirty="0" smtClean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09009"/>
            <a:ext cx="12080538" cy="3016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7826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/>
          <p:cNvSpPr txBox="1"/>
          <p:nvPr/>
        </p:nvSpPr>
        <p:spPr>
          <a:xfrm>
            <a:off x="464457" y="508000"/>
            <a:ext cx="336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O</a:t>
            </a:r>
            <a:endParaRPr lang="fr-FR" dirty="0" smtClean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2116615"/>
            <a:ext cx="12158879" cy="3108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512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/>
          <p:cNvSpPr txBox="1"/>
          <p:nvPr/>
        </p:nvSpPr>
        <p:spPr>
          <a:xfrm>
            <a:off x="464457" y="508000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</a:t>
            </a:r>
            <a:endParaRPr lang="fr-FR" dirty="0" smtClean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57231"/>
            <a:ext cx="12192000" cy="3035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7386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/>
          <p:cNvSpPr txBox="1"/>
          <p:nvPr/>
        </p:nvSpPr>
        <p:spPr>
          <a:xfrm>
            <a:off x="464457" y="508000"/>
            <a:ext cx="340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Q</a:t>
            </a:r>
            <a:endParaRPr lang="fr-FR" dirty="0" smtClean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51073"/>
            <a:ext cx="12154308" cy="2995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328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/>
          <p:cNvSpPr txBox="1"/>
          <p:nvPr/>
        </p:nvSpPr>
        <p:spPr>
          <a:xfrm>
            <a:off x="464457" y="508000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</a:t>
            </a:r>
            <a:endParaRPr lang="fr-FR" dirty="0" smtClean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86015"/>
            <a:ext cx="12067086" cy="3037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7117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/>
          <p:cNvSpPr txBox="1"/>
          <p:nvPr/>
        </p:nvSpPr>
        <p:spPr>
          <a:xfrm>
            <a:off x="464457" y="508000"/>
            <a:ext cx="2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</a:t>
            </a:r>
            <a:endParaRPr lang="fr-FR" dirty="0" smtClean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17887"/>
            <a:ext cx="12113623" cy="3000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3317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226" y="1828800"/>
            <a:ext cx="12050774" cy="3032805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464457" y="508000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B</a:t>
            </a:r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58747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/>
          <p:cNvSpPr txBox="1"/>
          <p:nvPr/>
        </p:nvSpPr>
        <p:spPr>
          <a:xfrm>
            <a:off x="464457" y="508000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T</a:t>
            </a:r>
            <a:endParaRPr lang="fr-FR" dirty="0" smtClean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" y="2376943"/>
            <a:ext cx="12091897" cy="3031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9943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/>
          <p:cNvSpPr txBox="1"/>
          <p:nvPr/>
        </p:nvSpPr>
        <p:spPr>
          <a:xfrm>
            <a:off x="464457" y="508000"/>
            <a:ext cx="332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U</a:t>
            </a: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955696"/>
            <a:ext cx="12192000" cy="3147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2984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/>
          <p:cNvSpPr txBox="1"/>
          <p:nvPr/>
        </p:nvSpPr>
        <p:spPr>
          <a:xfrm>
            <a:off x="464457" y="508000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V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2693030"/>
            <a:ext cx="12192000" cy="3131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9061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/>
          <p:cNvSpPr txBox="1"/>
          <p:nvPr/>
        </p:nvSpPr>
        <p:spPr>
          <a:xfrm>
            <a:off x="464457" y="508000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W</a:t>
            </a: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794" y="2117936"/>
            <a:ext cx="11821206" cy="3010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537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/>
          <p:cNvSpPr txBox="1"/>
          <p:nvPr/>
        </p:nvSpPr>
        <p:spPr>
          <a:xfrm>
            <a:off x="464457" y="508000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C</a:t>
            </a: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10454"/>
            <a:ext cx="12192000" cy="3058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158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/>
          <p:cNvSpPr txBox="1"/>
          <p:nvPr/>
        </p:nvSpPr>
        <p:spPr>
          <a:xfrm>
            <a:off x="464457" y="508000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</a:t>
            </a:r>
            <a:endParaRPr lang="fr-FR" dirty="0" smtClean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33600"/>
            <a:ext cx="12161809" cy="2707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5462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/>
          <p:cNvSpPr txBox="1"/>
          <p:nvPr/>
        </p:nvSpPr>
        <p:spPr>
          <a:xfrm>
            <a:off x="464457" y="508000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E</a:t>
            </a:r>
            <a:endParaRPr lang="fr-FR" dirty="0" smtClean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657" y="1905000"/>
            <a:ext cx="12032344" cy="3008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399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/>
          <p:cNvSpPr txBox="1"/>
          <p:nvPr/>
        </p:nvSpPr>
        <p:spPr>
          <a:xfrm>
            <a:off x="464457" y="508000"/>
            <a:ext cx="2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F</a:t>
            </a:r>
            <a:endParaRPr lang="fr-FR" dirty="0" smtClean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2093313"/>
            <a:ext cx="12192000" cy="3015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8648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/>
          <p:cNvSpPr txBox="1"/>
          <p:nvPr/>
        </p:nvSpPr>
        <p:spPr>
          <a:xfrm>
            <a:off x="464457" y="508000"/>
            <a:ext cx="330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G</a:t>
            </a:r>
            <a:endParaRPr lang="fr-FR" dirty="0" smtClean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2162089"/>
            <a:ext cx="12192000" cy="2736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9398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/>
          <p:cNvSpPr txBox="1"/>
          <p:nvPr/>
        </p:nvSpPr>
        <p:spPr>
          <a:xfrm>
            <a:off x="464457" y="508000"/>
            <a:ext cx="328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</a:t>
            </a:r>
            <a:endParaRPr lang="fr-FR" dirty="0" smtClean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49090"/>
            <a:ext cx="12192000" cy="3025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1186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/>
          <p:cNvSpPr txBox="1"/>
          <p:nvPr/>
        </p:nvSpPr>
        <p:spPr>
          <a:xfrm>
            <a:off x="464457" y="508000"/>
            <a:ext cx="24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I</a:t>
            </a: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676723"/>
            <a:ext cx="12145595" cy="3040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957350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</TotalTime>
  <Words>23</Words>
  <Application>Microsoft Office PowerPoint</Application>
  <PresentationFormat>Grand écran</PresentationFormat>
  <Paragraphs>23</Paragraphs>
  <Slides>23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23</vt:i4>
      </vt:variant>
    </vt:vector>
  </HeadingPairs>
  <TitlesOfParts>
    <vt:vector size="27" baseType="lpstr">
      <vt:lpstr>Arial</vt:lpstr>
      <vt:lpstr>Calibri</vt:lpstr>
      <vt:lpstr>Calibri Light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>ENEDIS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BOULICAULT Antoine</dc:creator>
  <cp:lastModifiedBy>BOULICAULT Antoine</cp:lastModifiedBy>
  <cp:revision>10</cp:revision>
  <dcterms:created xsi:type="dcterms:W3CDTF">2022-11-25T13:37:57Z</dcterms:created>
  <dcterms:modified xsi:type="dcterms:W3CDTF">2022-11-25T15:40:23Z</dcterms:modified>
</cp:coreProperties>
</file>